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Coursera </a:t>
            </a:r>
            <a:r>
              <a:rPr lang="fr-FR" dirty="0" err="1" smtClean="0"/>
              <a:t>Capstone</a:t>
            </a:r>
            <a:r>
              <a:rPr lang="fr-FR" dirty="0" smtClean="0"/>
              <a:t> : </a:t>
            </a:r>
            <a:br>
              <a:rPr lang="fr-FR" dirty="0" smtClean="0"/>
            </a:br>
            <a:r>
              <a:rPr lang="fr-FR" dirty="0" err="1" smtClean="0"/>
              <a:t>Bakery</a:t>
            </a:r>
            <a:r>
              <a:rPr lang="fr-FR" dirty="0" smtClean="0"/>
              <a:t> in Paris </a:t>
            </a:r>
            <a:r>
              <a:rPr lang="fr-FR" dirty="0" err="1" smtClean="0"/>
              <a:t>region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30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20 adresses </a:t>
            </a:r>
            <a:r>
              <a:rPr lang="fr-FR" dirty="0" err="1" smtClean="0"/>
              <a:t>obtained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fulfilled</a:t>
            </a:r>
            <a:r>
              <a:rPr lang="fr-FR" dirty="0" smtClean="0"/>
              <a:t> </a:t>
            </a:r>
            <a:r>
              <a:rPr lang="fr-FR" dirty="0" err="1" smtClean="0"/>
              <a:t>criteria</a:t>
            </a:r>
            <a:endParaRPr lang="fr-FR" dirty="0" smtClean="0"/>
          </a:p>
          <a:p>
            <a:pPr lvl="1"/>
            <a:r>
              <a:rPr lang="fr-FR" dirty="0" smtClean="0"/>
              <a:t>In </a:t>
            </a:r>
            <a:r>
              <a:rPr lang="fr-FR" dirty="0" err="1" smtClean="0"/>
              <a:t>south</a:t>
            </a:r>
            <a:r>
              <a:rPr lang="fr-FR" dirty="0" smtClean="0"/>
              <a:t> </a:t>
            </a:r>
            <a:r>
              <a:rPr lang="fr-FR" dirty="0" err="1" smtClean="0"/>
              <a:t>suburb</a:t>
            </a:r>
            <a:endParaRPr lang="fr-FR" dirty="0" smtClean="0"/>
          </a:p>
          <a:p>
            <a:pPr lvl="1"/>
            <a:r>
              <a:rPr lang="fr-FR" dirty="0" err="1" smtClean="0"/>
              <a:t>With</a:t>
            </a:r>
            <a:r>
              <a:rPr lang="fr-FR" dirty="0" smtClean="0"/>
              <a:t> no </a:t>
            </a:r>
            <a:r>
              <a:rPr lang="fr-FR" dirty="0" err="1" smtClean="0"/>
              <a:t>bakery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500m</a:t>
            </a:r>
          </a:p>
          <a:p>
            <a:r>
              <a:rPr lang="fr-FR" dirty="0" err="1" smtClean="0"/>
              <a:t>Theses</a:t>
            </a:r>
            <a:r>
              <a:rPr lang="fr-FR" dirty="0" smtClean="0"/>
              <a:t> </a:t>
            </a:r>
            <a:r>
              <a:rPr lang="fr-FR" dirty="0" err="1" smtClean="0"/>
              <a:t>addresses</a:t>
            </a:r>
            <a:r>
              <a:rPr lang="fr-FR" dirty="0" smtClean="0"/>
              <a:t> have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analysed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criteria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Attractiveness</a:t>
            </a:r>
            <a:r>
              <a:rPr lang="fr-FR" dirty="0" smtClean="0"/>
              <a:t>, </a:t>
            </a:r>
            <a:r>
              <a:rPr lang="fr-FR" dirty="0" err="1" smtClean="0"/>
              <a:t>proximity</a:t>
            </a:r>
            <a:r>
              <a:rPr lang="fr-FR" dirty="0" smtClean="0"/>
              <a:t> of </a:t>
            </a:r>
            <a:r>
              <a:rPr lang="fr-FR" dirty="0" err="1" smtClean="0"/>
              <a:t>roads</a:t>
            </a:r>
            <a:r>
              <a:rPr lang="fr-FR" dirty="0" smtClean="0"/>
              <a:t> or </a:t>
            </a:r>
            <a:r>
              <a:rPr lang="fr-FR" dirty="0" err="1" smtClean="0"/>
              <a:t>railway</a:t>
            </a:r>
            <a:r>
              <a:rPr lang="fr-FR" dirty="0" smtClean="0"/>
              <a:t> station;</a:t>
            </a:r>
          </a:p>
          <a:p>
            <a:pPr lvl="1"/>
            <a:r>
              <a:rPr lang="fr-FR" smtClean="0"/>
              <a:t>Population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22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6328"/>
          </a:xfrm>
        </p:spPr>
        <p:txBody>
          <a:bodyPr/>
          <a:lstStyle/>
          <a:p>
            <a:r>
              <a:rPr lang="fr-FR" dirty="0" smtClean="0"/>
              <a:t>Business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128" y="1545928"/>
            <a:ext cx="8596668" cy="3880773"/>
          </a:xfrm>
        </p:spPr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an optimal location for a new </a:t>
            </a:r>
            <a:r>
              <a:rPr lang="fr-FR" dirty="0" err="1" smtClean="0"/>
              <a:t>bakery</a:t>
            </a:r>
            <a:r>
              <a:rPr lang="fr-FR" dirty="0" smtClean="0"/>
              <a:t> in Paris </a:t>
            </a:r>
            <a:r>
              <a:rPr lang="fr-FR" dirty="0" err="1" smtClean="0"/>
              <a:t>Region</a:t>
            </a:r>
            <a:endParaRPr lang="fr-FR" dirty="0" smtClean="0"/>
          </a:p>
          <a:p>
            <a:r>
              <a:rPr lang="fr-FR" dirty="0" smtClean="0"/>
              <a:t>Paris </a:t>
            </a:r>
            <a:r>
              <a:rPr lang="fr-FR" dirty="0" err="1" smtClean="0"/>
              <a:t>suburb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full of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bakeries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Other</a:t>
            </a:r>
            <a:r>
              <a:rPr lang="fr-FR" dirty="0" smtClean="0"/>
              <a:t> venues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sell</a:t>
            </a:r>
            <a:r>
              <a:rPr lang="fr-FR" dirty="0" smtClean="0"/>
              <a:t> </a:t>
            </a:r>
            <a:r>
              <a:rPr lang="fr-FR" dirty="0" err="1" smtClean="0"/>
              <a:t>bread</a:t>
            </a:r>
            <a:r>
              <a:rPr lang="fr-FR" dirty="0" smtClean="0"/>
              <a:t> and </a:t>
            </a:r>
            <a:r>
              <a:rPr lang="fr-FR" dirty="0" err="1" smtClean="0"/>
              <a:t>pastries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supermarkets</a:t>
            </a:r>
            <a:r>
              <a:rPr lang="fr-FR" dirty="0" smtClean="0"/>
              <a:t>,…</a:t>
            </a:r>
          </a:p>
          <a:p>
            <a:endParaRPr lang="fr-FR" dirty="0"/>
          </a:p>
          <a:p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 ?</a:t>
            </a:r>
          </a:p>
          <a:p>
            <a:pPr lvl="1"/>
            <a:r>
              <a:rPr lang="fr-FR" dirty="0" err="1" smtClean="0"/>
              <a:t>Investors</a:t>
            </a:r>
            <a:r>
              <a:rPr lang="fr-FR" dirty="0" smtClean="0"/>
              <a:t>, to </a:t>
            </a:r>
            <a:r>
              <a:rPr lang="fr-FR" dirty="0" err="1" smtClean="0"/>
              <a:t>invest</a:t>
            </a:r>
            <a:r>
              <a:rPr lang="fr-FR" dirty="0" smtClean="0"/>
              <a:t> on a right place</a:t>
            </a:r>
          </a:p>
          <a:p>
            <a:pPr lvl="1"/>
            <a:r>
              <a:rPr lang="fr-FR" dirty="0" smtClean="0"/>
              <a:t>Future manager of the </a:t>
            </a:r>
            <a:r>
              <a:rPr lang="fr-FR" dirty="0" err="1" smtClean="0"/>
              <a:t>bakery</a:t>
            </a:r>
            <a:r>
              <a:rPr lang="fr-FR" dirty="0" smtClean="0"/>
              <a:t>, to have good sales.</a:t>
            </a:r>
          </a:p>
          <a:p>
            <a:pPr lvl="1"/>
            <a:r>
              <a:rPr lang="fr-FR" dirty="0" smtClean="0"/>
              <a:t>Public managers (</a:t>
            </a:r>
            <a:r>
              <a:rPr lang="fr-FR" dirty="0" err="1" smtClean="0"/>
              <a:t>mayor</a:t>
            </a:r>
            <a:r>
              <a:rPr lang="fr-FR" dirty="0" smtClean="0"/>
              <a:t>), to </a:t>
            </a:r>
            <a:r>
              <a:rPr lang="fr-FR" dirty="0" err="1" smtClean="0"/>
              <a:t>convince</a:t>
            </a:r>
            <a:r>
              <a:rPr lang="fr-FR" dirty="0" smtClean="0"/>
              <a:t> </a:t>
            </a:r>
            <a:r>
              <a:rPr lang="fr-FR" dirty="0" err="1" smtClean="0"/>
              <a:t>investor</a:t>
            </a:r>
            <a:r>
              <a:rPr lang="fr-FR" dirty="0" smtClean="0"/>
              <a:t> to open a new </a:t>
            </a:r>
            <a:r>
              <a:rPr lang="fr-FR" dirty="0" err="1" smtClean="0"/>
              <a:t>bakery</a:t>
            </a:r>
            <a:r>
              <a:rPr lang="fr-FR" dirty="0" smtClean="0"/>
              <a:t> in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town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68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6328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128" y="1545928"/>
            <a:ext cx="8596668" cy="5032489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all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bakeries</a:t>
            </a:r>
            <a:r>
              <a:rPr lang="fr-FR" dirty="0" smtClean="0"/>
              <a:t> in Paris </a:t>
            </a:r>
            <a:r>
              <a:rPr lang="fr-FR" dirty="0" err="1" smtClean="0"/>
              <a:t>Region</a:t>
            </a:r>
            <a:endParaRPr lang="fr-FR" dirty="0" smtClean="0"/>
          </a:p>
          <a:p>
            <a:pPr lvl="1"/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Foursquare</a:t>
            </a:r>
            <a:r>
              <a:rPr lang="fr-FR" dirty="0" smtClean="0"/>
              <a:t> API</a:t>
            </a:r>
          </a:p>
          <a:p>
            <a:pPr lvl="1"/>
            <a:r>
              <a:rPr lang="fr-FR" dirty="0" err="1" smtClean="0"/>
              <a:t>Filtering</a:t>
            </a:r>
            <a:r>
              <a:rPr lang="fr-FR" dirty="0" smtClean="0"/>
              <a:t> by « </a:t>
            </a:r>
            <a:r>
              <a:rPr lang="fr-FR" dirty="0" err="1" smtClean="0"/>
              <a:t>bakery</a:t>
            </a:r>
            <a:r>
              <a:rPr lang="fr-FR" dirty="0" smtClean="0"/>
              <a:t> » venue</a:t>
            </a:r>
          </a:p>
          <a:p>
            <a:pPr lvl="1"/>
            <a:r>
              <a:rPr lang="fr-FR" dirty="0" err="1" smtClean="0"/>
              <a:t>Foursquare</a:t>
            </a:r>
            <a:r>
              <a:rPr lang="fr-FR" dirty="0" smtClean="0"/>
              <a:t> </a:t>
            </a:r>
            <a:r>
              <a:rPr lang="fr-FR" dirty="0" err="1" smtClean="0"/>
              <a:t>answer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50 venues maximum,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grid</a:t>
            </a:r>
            <a:r>
              <a:rPr lang="fr-FR" dirty="0" smtClean="0"/>
              <a:t> of location and </a:t>
            </a:r>
            <a:r>
              <a:rPr lang="fr-FR" dirty="0" err="1" smtClean="0"/>
              <a:t>interrogate</a:t>
            </a:r>
            <a:r>
              <a:rPr lang="fr-FR" dirty="0" smtClean="0"/>
              <a:t> </a:t>
            </a:r>
            <a:r>
              <a:rPr lang="fr-FR" dirty="0" err="1" smtClean="0"/>
              <a:t>foursquare</a:t>
            </a:r>
            <a:r>
              <a:rPr lang="fr-FR" dirty="0" smtClean="0"/>
              <a:t> on </a:t>
            </a:r>
            <a:r>
              <a:rPr lang="fr-FR" dirty="0" err="1" smtClean="0"/>
              <a:t>each</a:t>
            </a:r>
            <a:r>
              <a:rPr lang="fr-FR" dirty="0" smtClean="0"/>
              <a:t> location.</a:t>
            </a:r>
          </a:p>
          <a:p>
            <a:r>
              <a:rPr lang="fr-FR" dirty="0" err="1" smtClean="0"/>
              <a:t>Analysing</a:t>
            </a:r>
            <a:r>
              <a:rPr lang="fr-FR" dirty="0" smtClean="0"/>
              <a:t> by </a:t>
            </a:r>
            <a:r>
              <a:rPr lang="fr-FR" dirty="0" err="1" smtClean="0"/>
              <a:t>visualizing</a:t>
            </a:r>
            <a:r>
              <a:rPr lang="fr-FR" dirty="0" smtClean="0"/>
              <a:t> all </a:t>
            </a:r>
            <a:r>
              <a:rPr lang="fr-FR" dirty="0" err="1" smtClean="0"/>
              <a:t>bakeries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folium</a:t>
            </a:r>
            <a:r>
              <a:rPr lang="fr-FR" dirty="0" smtClean="0"/>
              <a:t> and </a:t>
            </a:r>
            <a:r>
              <a:rPr lang="fr-FR" dirty="0" err="1" smtClean="0"/>
              <a:t>heatmap</a:t>
            </a:r>
            <a:endParaRPr lang="fr-FR" dirty="0" smtClean="0"/>
          </a:p>
          <a:p>
            <a:pPr lvl="1"/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promising</a:t>
            </a:r>
            <a:r>
              <a:rPr lang="fr-FR" dirty="0" smtClean="0"/>
              <a:t> </a:t>
            </a:r>
            <a:r>
              <a:rPr lang="fr-FR" dirty="0" err="1" smtClean="0"/>
              <a:t>region</a:t>
            </a:r>
            <a:endParaRPr lang="fr-FR" dirty="0" smtClean="0"/>
          </a:p>
          <a:p>
            <a:r>
              <a:rPr lang="fr-FR" dirty="0" err="1" smtClean="0"/>
              <a:t>Filter</a:t>
            </a:r>
            <a:r>
              <a:rPr lang="fr-FR" dirty="0" smtClean="0"/>
              <a:t> on </a:t>
            </a:r>
            <a:r>
              <a:rPr lang="fr-FR" dirty="0" err="1" smtClean="0"/>
              <a:t>every</a:t>
            </a:r>
            <a:r>
              <a:rPr lang="fr-FR" dirty="0" smtClean="0"/>
              <a:t> location of the </a:t>
            </a:r>
            <a:r>
              <a:rPr lang="fr-FR" dirty="0" err="1" smtClean="0"/>
              <a:t>promising</a:t>
            </a:r>
            <a:r>
              <a:rPr lang="fr-FR" dirty="0" smtClean="0"/>
              <a:t> </a:t>
            </a:r>
            <a:r>
              <a:rPr lang="fr-FR" dirty="0" err="1" smtClean="0"/>
              <a:t>region</a:t>
            </a:r>
            <a:endParaRPr lang="fr-FR" dirty="0" smtClean="0"/>
          </a:p>
          <a:p>
            <a:pPr lvl="1"/>
            <a:r>
              <a:rPr lang="fr-FR" dirty="0" err="1" smtClean="0"/>
              <a:t>Define</a:t>
            </a:r>
            <a:r>
              <a:rPr lang="fr-FR" dirty="0" smtClean="0"/>
              <a:t> a point </a:t>
            </a:r>
            <a:r>
              <a:rPr lang="fr-FR" dirty="0" err="1" smtClean="0"/>
              <a:t>every</a:t>
            </a:r>
            <a:r>
              <a:rPr lang="fr-FR" dirty="0" smtClean="0"/>
              <a:t> 300 m</a:t>
            </a:r>
          </a:p>
          <a:p>
            <a:pPr lvl="1"/>
            <a:r>
              <a:rPr lang="fr-FR" dirty="0" err="1" smtClean="0"/>
              <a:t>Calculate</a:t>
            </a:r>
            <a:r>
              <a:rPr lang="fr-FR" dirty="0" smtClean="0"/>
              <a:t> distance if the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bakery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point.</a:t>
            </a:r>
          </a:p>
          <a:p>
            <a:pPr lvl="1"/>
            <a:r>
              <a:rPr lang="fr-FR" dirty="0" err="1" smtClean="0"/>
              <a:t>Filter</a:t>
            </a:r>
            <a:r>
              <a:rPr lang="fr-FR" dirty="0" smtClean="0"/>
              <a:t> the points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bakery</a:t>
            </a:r>
            <a:r>
              <a:rPr lang="fr-FR" dirty="0" smtClean="0"/>
              <a:t> &gt; 500m</a:t>
            </a:r>
          </a:p>
          <a:p>
            <a:r>
              <a:rPr lang="fr-FR" dirty="0" smtClean="0"/>
              <a:t>Cluster all </a:t>
            </a:r>
            <a:r>
              <a:rPr lang="fr-FR" dirty="0" err="1" smtClean="0"/>
              <a:t>resulting</a:t>
            </a:r>
            <a:r>
              <a:rPr lang="fr-FR" dirty="0" smtClean="0"/>
              <a:t> points to </a:t>
            </a:r>
            <a:r>
              <a:rPr lang="fr-FR" dirty="0" err="1" smtClean="0"/>
              <a:t>find</a:t>
            </a:r>
            <a:r>
              <a:rPr lang="fr-FR" dirty="0" smtClean="0"/>
              <a:t> candidates locations.</a:t>
            </a:r>
          </a:p>
          <a:p>
            <a:pPr lvl="1"/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and k-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3490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4230"/>
          </a:xfrm>
        </p:spPr>
        <p:txBody>
          <a:bodyPr/>
          <a:lstStyle/>
          <a:p>
            <a:r>
              <a:rPr lang="fr-FR" dirty="0" smtClean="0"/>
              <a:t>Data – </a:t>
            </a:r>
            <a:r>
              <a:rPr lang="fr-FR" dirty="0" err="1" smtClean="0"/>
              <a:t>Foursquare</a:t>
            </a:r>
            <a:r>
              <a:rPr lang="fr-FR" dirty="0" smtClean="0"/>
              <a:t> interrogation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657" y="2338205"/>
            <a:ext cx="6774433" cy="3881437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32609" y="2022442"/>
            <a:ext cx="429833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grid</a:t>
            </a:r>
            <a:r>
              <a:rPr lang="fr-FR" dirty="0" smtClean="0"/>
              <a:t> of points </a:t>
            </a:r>
            <a:r>
              <a:rPr lang="fr-FR" dirty="0" err="1" smtClean="0"/>
              <a:t>within</a:t>
            </a:r>
            <a:r>
              <a:rPr lang="fr-FR" dirty="0" smtClean="0"/>
              <a:t> 15km </a:t>
            </a:r>
            <a:r>
              <a:rPr lang="fr-FR" dirty="0" err="1" smtClean="0"/>
              <a:t>form</a:t>
            </a:r>
            <a:r>
              <a:rPr lang="fr-FR" dirty="0" smtClean="0"/>
              <a:t> paris city centre, </a:t>
            </a:r>
            <a:r>
              <a:rPr lang="fr-FR" dirty="0" err="1" smtClean="0"/>
              <a:t>separated</a:t>
            </a:r>
            <a:r>
              <a:rPr lang="fr-FR" dirty="0" smtClean="0"/>
              <a:t> by 1000 m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Interrogating</a:t>
            </a:r>
            <a:r>
              <a:rPr lang="fr-FR" dirty="0" smtClean="0"/>
              <a:t> </a:t>
            </a:r>
            <a:r>
              <a:rPr lang="fr-FR" dirty="0" err="1" smtClean="0"/>
              <a:t>Foursquare</a:t>
            </a:r>
            <a:r>
              <a:rPr lang="fr-FR" dirty="0" smtClean="0"/>
              <a:t> about </a:t>
            </a:r>
            <a:r>
              <a:rPr lang="fr-FR" dirty="0" err="1" smtClean="0"/>
              <a:t>bakeries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1000m of </a:t>
            </a:r>
            <a:r>
              <a:rPr lang="fr-FR" dirty="0" err="1" smtClean="0"/>
              <a:t>each</a:t>
            </a:r>
            <a:r>
              <a:rPr lang="fr-FR" dirty="0" smtClean="0"/>
              <a:t> point.</a:t>
            </a:r>
          </a:p>
          <a:p>
            <a:r>
              <a:rPr lang="fr-FR" dirty="0" err="1" smtClean="0"/>
              <a:t>Adding</a:t>
            </a:r>
            <a:r>
              <a:rPr lang="fr-FR" dirty="0" smtClean="0"/>
              <a:t> all </a:t>
            </a:r>
            <a:r>
              <a:rPr lang="fr-FR" dirty="0" err="1" smtClean="0"/>
              <a:t>results</a:t>
            </a:r>
            <a:r>
              <a:rPr lang="fr-FR" dirty="0" smtClean="0"/>
              <a:t> in a </a:t>
            </a:r>
            <a:r>
              <a:rPr lang="fr-FR" dirty="0" err="1" smtClean="0"/>
              <a:t>dictionnary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duplicates.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95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– </a:t>
            </a:r>
            <a:r>
              <a:rPr lang="fr-FR" dirty="0" err="1"/>
              <a:t>Foursquare</a:t>
            </a:r>
            <a:r>
              <a:rPr lang="fr-FR" dirty="0"/>
              <a:t> </a:t>
            </a:r>
            <a:r>
              <a:rPr lang="fr-FR" dirty="0" err="1" smtClean="0"/>
              <a:t>bakeries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82" y="1676862"/>
            <a:ext cx="6572250" cy="4848225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21020" y="1798776"/>
            <a:ext cx="4900920" cy="472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Venues </a:t>
            </a:r>
            <a:r>
              <a:rPr lang="fr-FR" dirty="0" err="1" smtClean="0"/>
              <a:t>that</a:t>
            </a:r>
            <a:r>
              <a:rPr lang="fr-FR" dirty="0" smtClean="0"/>
              <a:t> are </a:t>
            </a:r>
            <a:r>
              <a:rPr lang="fr-FR" dirty="0" err="1" smtClean="0"/>
              <a:t>bakeries</a:t>
            </a:r>
            <a:r>
              <a:rPr lang="fr-FR" dirty="0" smtClean="0"/>
              <a:t> or </a:t>
            </a:r>
            <a:r>
              <a:rPr lang="fr-FR" dirty="0" err="1" smtClean="0"/>
              <a:t>bakeries-like</a:t>
            </a:r>
            <a:r>
              <a:rPr lang="fr-FR" dirty="0" smtClean="0"/>
              <a:t>.</a:t>
            </a:r>
          </a:p>
          <a:p>
            <a:r>
              <a:rPr lang="fr-FR" dirty="0" smtClean="0"/>
              <a:t>2 821 venues in the area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01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194"/>
          </a:xfrm>
        </p:spPr>
        <p:txBody>
          <a:bodyPr/>
          <a:lstStyle/>
          <a:p>
            <a:r>
              <a:rPr lang="fr-FR" dirty="0" err="1" smtClean="0"/>
              <a:t>Analysing</a:t>
            </a:r>
            <a:r>
              <a:rPr lang="fr-FR" dirty="0" smtClean="0"/>
              <a:t> – </a:t>
            </a:r>
            <a:r>
              <a:rPr lang="fr-FR" dirty="0" err="1" smtClean="0"/>
              <a:t>bakeries</a:t>
            </a:r>
            <a:r>
              <a:rPr lang="fr-FR" dirty="0" smtClean="0"/>
              <a:t> locations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84" y="2271853"/>
            <a:ext cx="6914627" cy="4227133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364829" y="1963719"/>
            <a:ext cx="4651788" cy="43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Heatmap</a:t>
            </a:r>
            <a:r>
              <a:rPr lang="fr-FR" dirty="0" smtClean="0"/>
              <a:t> shows high </a:t>
            </a:r>
            <a:r>
              <a:rPr lang="fr-FR" dirty="0" err="1" smtClean="0"/>
              <a:t>density</a:t>
            </a:r>
            <a:r>
              <a:rPr lang="fr-FR" dirty="0" smtClean="0"/>
              <a:t> and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bakeries</a:t>
            </a:r>
            <a:r>
              <a:rPr lang="fr-FR" dirty="0" smtClean="0"/>
              <a:t> </a:t>
            </a:r>
            <a:r>
              <a:rPr lang="fr-FR" dirty="0" err="1" smtClean="0"/>
              <a:t>neighborhoods</a:t>
            </a:r>
            <a:r>
              <a:rPr lang="fr-FR" dirty="0" smtClean="0"/>
              <a:t> in Paris and </a:t>
            </a:r>
            <a:r>
              <a:rPr lang="fr-FR" dirty="0" err="1" smtClean="0"/>
              <a:t>suburb</a:t>
            </a:r>
            <a:endParaRPr lang="fr-FR" dirty="0"/>
          </a:p>
          <a:p>
            <a:r>
              <a:rPr lang="fr-FR" dirty="0" smtClean="0"/>
              <a:t>Most of </a:t>
            </a:r>
            <a:r>
              <a:rPr lang="fr-FR" dirty="0" err="1" smtClean="0"/>
              <a:t>bakeries</a:t>
            </a:r>
            <a:r>
              <a:rPr lang="fr-FR" dirty="0" smtClean="0"/>
              <a:t> are in Paris City</a:t>
            </a:r>
          </a:p>
          <a:p>
            <a:r>
              <a:rPr lang="fr-FR" dirty="0" smtClean="0"/>
              <a:t>High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the </a:t>
            </a:r>
            <a:r>
              <a:rPr lang="fr-FR" dirty="0" err="1" smtClean="0"/>
              <a:t>west</a:t>
            </a:r>
            <a:r>
              <a:rPr lang="fr-FR" dirty="0" smtClean="0"/>
              <a:t> </a:t>
            </a:r>
            <a:r>
              <a:rPr lang="fr-FR" dirty="0" err="1" smtClean="0"/>
              <a:t>suburb</a:t>
            </a:r>
            <a:r>
              <a:rPr lang="fr-FR" dirty="0" smtClean="0"/>
              <a:t>, </a:t>
            </a:r>
            <a:r>
              <a:rPr lang="fr-FR" dirty="0" err="1" smtClean="0"/>
              <a:t>east</a:t>
            </a:r>
            <a:r>
              <a:rPr lang="fr-FR" dirty="0" smtClean="0"/>
              <a:t> </a:t>
            </a:r>
            <a:r>
              <a:rPr lang="fr-FR" dirty="0" err="1" smtClean="0"/>
              <a:t>suburb</a:t>
            </a:r>
            <a:r>
              <a:rPr lang="fr-FR" dirty="0" smtClean="0"/>
              <a:t> and </a:t>
            </a:r>
            <a:r>
              <a:rPr lang="fr-FR" dirty="0" err="1" smtClean="0"/>
              <a:t>south-west</a:t>
            </a:r>
            <a:r>
              <a:rPr lang="fr-FR" dirty="0" smtClean="0"/>
              <a:t>  ( Boulogne)</a:t>
            </a:r>
          </a:p>
          <a:p>
            <a:r>
              <a:rPr lang="fr-FR" dirty="0" smtClean="0"/>
              <a:t>South </a:t>
            </a:r>
            <a:r>
              <a:rPr lang="fr-FR" dirty="0" err="1" smtClean="0"/>
              <a:t>suburb</a:t>
            </a:r>
            <a:r>
              <a:rPr lang="fr-FR" dirty="0" smtClean="0"/>
              <a:t> of Paris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zone.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02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194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Analysing</a:t>
            </a:r>
            <a:r>
              <a:rPr lang="fr-FR" dirty="0" smtClean="0"/>
              <a:t> – </a:t>
            </a:r>
            <a:r>
              <a:rPr lang="fr-FR" dirty="0" err="1" smtClean="0"/>
              <a:t>restricting</a:t>
            </a:r>
            <a:r>
              <a:rPr lang="fr-FR" dirty="0" smtClean="0"/>
              <a:t> to the </a:t>
            </a:r>
            <a:r>
              <a:rPr lang="fr-FR" dirty="0" err="1" smtClean="0"/>
              <a:t>south</a:t>
            </a:r>
            <a:r>
              <a:rPr lang="fr-FR" dirty="0" smtClean="0"/>
              <a:t> </a:t>
            </a:r>
            <a:r>
              <a:rPr lang="fr-FR" dirty="0" err="1" smtClean="0"/>
              <a:t>suburb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64829" y="1963719"/>
            <a:ext cx="4651788" cy="43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Restricting</a:t>
            </a:r>
            <a:r>
              <a:rPr lang="fr-FR" dirty="0" smtClean="0"/>
              <a:t> to the </a:t>
            </a:r>
            <a:r>
              <a:rPr lang="fr-FR" dirty="0" err="1" smtClean="0"/>
              <a:t>south</a:t>
            </a:r>
            <a:r>
              <a:rPr lang="fr-FR" dirty="0" smtClean="0"/>
              <a:t> </a:t>
            </a:r>
            <a:r>
              <a:rPr lang="fr-FR" dirty="0" err="1" smtClean="0"/>
              <a:t>suburb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of </a:t>
            </a:r>
            <a:r>
              <a:rPr lang="fr-FR" dirty="0" err="1" smtClean="0"/>
              <a:t>bakeries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High </a:t>
            </a:r>
            <a:r>
              <a:rPr lang="fr-FR" dirty="0" err="1" smtClean="0"/>
              <a:t>density</a:t>
            </a:r>
            <a:r>
              <a:rPr lang="fr-FR" dirty="0" smtClean="0"/>
              <a:t> of population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836091"/>
            <a:ext cx="7362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194"/>
          </a:xfrm>
        </p:spPr>
        <p:txBody>
          <a:bodyPr>
            <a:normAutofit/>
          </a:bodyPr>
          <a:lstStyle/>
          <a:p>
            <a:r>
              <a:rPr lang="fr-FR" dirty="0" err="1" smtClean="0"/>
              <a:t>Analysing</a:t>
            </a:r>
            <a:r>
              <a:rPr lang="fr-FR" dirty="0" smtClean="0"/>
              <a:t> – </a:t>
            </a:r>
            <a:r>
              <a:rPr lang="fr-FR" dirty="0" err="1" smtClean="0"/>
              <a:t>interesting</a:t>
            </a:r>
            <a:r>
              <a:rPr lang="fr-FR" dirty="0" smtClean="0"/>
              <a:t> points.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90664" y="1535879"/>
            <a:ext cx="5415186" cy="517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Within</a:t>
            </a:r>
            <a:r>
              <a:rPr lang="fr-FR" dirty="0" smtClean="0"/>
              <a:t> the </a:t>
            </a:r>
            <a:r>
              <a:rPr lang="fr-FR" dirty="0" err="1" smtClean="0"/>
              <a:t>region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points </a:t>
            </a:r>
            <a:r>
              <a:rPr lang="fr-FR" dirty="0" err="1" smtClean="0"/>
              <a:t>each</a:t>
            </a:r>
            <a:r>
              <a:rPr lang="fr-FR" dirty="0" smtClean="0"/>
              <a:t> 300 m</a:t>
            </a:r>
          </a:p>
          <a:p>
            <a:r>
              <a:rPr lang="fr-FR" dirty="0" err="1" smtClean="0"/>
              <a:t>Calculate</a:t>
            </a:r>
            <a:r>
              <a:rPr lang="fr-FR" dirty="0" smtClean="0"/>
              <a:t>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bakery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point</a:t>
            </a:r>
          </a:p>
          <a:p>
            <a:r>
              <a:rPr lang="fr-FR" dirty="0" err="1" smtClean="0"/>
              <a:t>Filter</a:t>
            </a:r>
            <a:r>
              <a:rPr lang="fr-FR" dirty="0" smtClean="0"/>
              <a:t> the points </a:t>
            </a:r>
            <a:r>
              <a:rPr lang="fr-FR" dirty="0" err="1" smtClean="0"/>
              <a:t>with</a:t>
            </a:r>
            <a:r>
              <a:rPr lang="fr-FR" dirty="0" smtClean="0"/>
              <a:t> no </a:t>
            </a:r>
            <a:r>
              <a:rPr lang="fr-FR" dirty="0" err="1" smtClean="0"/>
              <a:t>bakery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the 500m</a:t>
            </a:r>
          </a:p>
          <a:p>
            <a:pPr lvl="1"/>
            <a:r>
              <a:rPr lang="fr-FR" dirty="0" smtClean="0"/>
              <a:t>Green points :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bakery</a:t>
            </a:r>
            <a:r>
              <a:rPr lang="fr-FR" dirty="0" smtClean="0"/>
              <a:t> &gt;= 500m</a:t>
            </a:r>
          </a:p>
          <a:p>
            <a:pPr lvl="1"/>
            <a:r>
              <a:rPr lang="fr-FR" dirty="0" err="1" smtClean="0"/>
              <a:t>Red</a:t>
            </a:r>
            <a:r>
              <a:rPr lang="fr-FR" dirty="0" smtClean="0"/>
              <a:t>  points :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bakery</a:t>
            </a:r>
            <a:r>
              <a:rPr lang="fr-FR" dirty="0" smtClean="0"/>
              <a:t> &lt; 500m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7384" t="19236" r="16412" b="13976"/>
          <a:stretch/>
        </p:blipFill>
        <p:spPr>
          <a:xfrm>
            <a:off x="5982330" y="2827089"/>
            <a:ext cx="5938427" cy="36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Analysing</a:t>
            </a:r>
            <a:r>
              <a:rPr lang="fr-FR" dirty="0"/>
              <a:t> – </a:t>
            </a:r>
            <a:r>
              <a:rPr lang="fr-FR" dirty="0" err="1" smtClean="0"/>
              <a:t>clustering</a:t>
            </a:r>
            <a:r>
              <a:rPr lang="fr-FR" dirty="0" smtClean="0"/>
              <a:t> </a:t>
            </a:r>
            <a:r>
              <a:rPr lang="fr-FR" dirty="0"/>
              <a:t>points.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96" y="1270000"/>
            <a:ext cx="6104746" cy="3385738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90664" y="1535879"/>
            <a:ext cx="5415186" cy="517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Points </a:t>
            </a:r>
            <a:r>
              <a:rPr lang="fr-FR" dirty="0" err="1" smtClean="0"/>
              <a:t>with</a:t>
            </a:r>
            <a:r>
              <a:rPr lang="fr-FR" dirty="0" smtClean="0"/>
              <a:t> no </a:t>
            </a:r>
            <a:r>
              <a:rPr lang="fr-FR" dirty="0" err="1" smtClean="0"/>
              <a:t>bakery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500m</a:t>
            </a:r>
          </a:p>
          <a:p>
            <a:r>
              <a:rPr lang="fr-FR" dirty="0" smtClean="0"/>
              <a:t>K-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r>
              <a:rPr lang="fr-FR" dirty="0" smtClean="0"/>
              <a:t> (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)</a:t>
            </a:r>
          </a:p>
          <a:p>
            <a:r>
              <a:rPr lang="fr-FR" dirty="0" smtClean="0"/>
              <a:t>20 clusters </a:t>
            </a:r>
            <a:r>
              <a:rPr lang="fr-FR" dirty="0" err="1" smtClean="0"/>
              <a:t>defined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Adress</a:t>
            </a:r>
            <a:r>
              <a:rPr lang="fr-FR" dirty="0" smtClean="0"/>
              <a:t> </a:t>
            </a:r>
            <a:r>
              <a:rPr lang="fr-FR" dirty="0" err="1" smtClean="0"/>
              <a:t>calculated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cluster</a:t>
            </a:r>
          </a:p>
          <a:p>
            <a:pPr lvl="1"/>
            <a:r>
              <a:rPr lang="fr-FR" dirty="0" smtClean="0"/>
              <a:t>Google </a:t>
            </a:r>
            <a:r>
              <a:rPr lang="fr-FR" dirty="0" err="1" smtClean="0"/>
              <a:t>geocode</a:t>
            </a:r>
            <a:r>
              <a:rPr lang="fr-FR" dirty="0" smtClean="0"/>
              <a:t> API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52796"/>
          <a:stretch/>
        </p:blipFill>
        <p:spPr>
          <a:xfrm>
            <a:off x="6629921" y="4387543"/>
            <a:ext cx="4667250" cy="25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528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327</Words>
  <Application>Microsoft Office PowerPoint</Application>
  <PresentationFormat>Grand écran</PresentationFormat>
  <Paragraphs>60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Coursera Capstone :  Bakery in Paris region</vt:lpstr>
      <vt:lpstr>Business problem</vt:lpstr>
      <vt:lpstr>Methodology</vt:lpstr>
      <vt:lpstr>Data – Foursquare interrogation</vt:lpstr>
      <vt:lpstr>Data – Foursquare bakeries</vt:lpstr>
      <vt:lpstr>Analysing – bakeries locations</vt:lpstr>
      <vt:lpstr>Analysing – restricting to the south suburb</vt:lpstr>
      <vt:lpstr>Analysing – interesting points.</vt:lpstr>
      <vt:lpstr>Analysing – clustering points.</vt:lpstr>
      <vt:lpstr>Conclusion</vt:lpstr>
    </vt:vector>
  </TitlesOfParts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:  Bakery in Paris region</dc:title>
  <dc:creator>LEDEIN Francois (SAFRAN AIRCRAFT ENGINES)</dc:creator>
  <cp:lastModifiedBy>LEDEIN Francois (SAFRAN AIRCRAFT ENGINES)</cp:lastModifiedBy>
  <cp:revision>4</cp:revision>
  <dcterms:created xsi:type="dcterms:W3CDTF">2020-07-29T12:59:51Z</dcterms:created>
  <dcterms:modified xsi:type="dcterms:W3CDTF">2020-07-29T13:31:53Z</dcterms:modified>
</cp:coreProperties>
</file>